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0" r:id="rId4"/>
    <p:sldId id="258" r:id="rId5"/>
    <p:sldId id="282" r:id="rId6"/>
    <p:sldId id="265" r:id="rId7"/>
    <p:sldId id="263" r:id="rId8"/>
    <p:sldId id="284" r:id="rId9"/>
    <p:sldId id="285" r:id="rId10"/>
    <p:sldId id="266" r:id="rId11"/>
    <p:sldId id="267" r:id="rId12"/>
    <p:sldId id="268" r:id="rId13"/>
    <p:sldId id="283" r:id="rId14"/>
    <p:sldId id="272" r:id="rId15"/>
    <p:sldId id="261" r:id="rId16"/>
    <p:sldId id="262" r:id="rId17"/>
    <p:sldId id="276" r:id="rId18"/>
    <p:sldId id="277" r:id="rId19"/>
    <p:sldId id="278" r:id="rId20"/>
    <p:sldId id="279" r:id="rId21"/>
  </p:sldIdLst>
  <p:sldSz cx="9144000" cy="5143500" type="screen16x9"/>
  <p:notesSz cx="6858000" cy="9144000"/>
  <p:embeddedFontLst>
    <p:embeddedFont>
      <p:font typeface="10X10" pitchFamily="50" charset="-127"/>
      <p:regular r:id="rId23"/>
    </p:embeddedFont>
    <p:embeddedFont>
      <p:font typeface="맑은 고딕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8" autoAdjust="0"/>
    <p:restoredTop sz="94660"/>
  </p:normalViewPr>
  <p:slideViewPr>
    <p:cSldViewPr>
      <p:cViewPr>
        <p:scale>
          <a:sx n="100" d="100"/>
          <a:sy n="100" d="100"/>
        </p:scale>
        <p:origin x="-414" y="-6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7005C-C997-422C-81F0-FF5F986A83E6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BFC83-1F90-404C-81B9-7D8B314A30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BFC83-1F90-404C-81B9-7D8B314A30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5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8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2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3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0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69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30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02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FD73-73A8-4851-8098-06823B78B1B7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F8F62-309F-4B01-BFF1-F6778C84E3F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1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48" y="0"/>
            <a:ext cx="5472608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9230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96204" y="699542"/>
            <a:ext cx="6264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MyTube</a:t>
            </a:r>
            <a:r>
              <a:rPr lang="en-US" altLang="ko-KR" sz="5400" dirty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 </a:t>
            </a: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나만의 브라운관</a:t>
            </a:r>
            <a:endParaRPr lang="ko-KR" altLang="en-US" sz="54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64710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3018" y="2777912"/>
            <a:ext cx="187106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3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김민수 </a:t>
            </a:r>
            <a:r>
              <a:rPr lang="ko-KR" altLang="en-US" sz="1400" spc="3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조전형</a:t>
            </a:r>
            <a:endParaRPr lang="ko-KR" altLang="en-US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44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44000" cy="535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20538"/>
            <a:ext cx="9163230" cy="535952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79207" y="1971584"/>
            <a:ext cx="238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</a:p>
          <a:p>
            <a:pPr algn="ctr"/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역할분담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573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92152"/>
            <a:ext cx="576064" cy="5437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03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36916" y="278607"/>
            <a:ext cx="92204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역할분담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919986"/>
              </p:ext>
            </p:extLst>
          </p:nvPr>
        </p:nvGraphicFramePr>
        <p:xfrm>
          <a:off x="1471646" y="177966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역할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김민수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기획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개발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조전형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조사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개발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995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0"/>
            <a:ext cx="67246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41728" y="-20538"/>
            <a:ext cx="9163230" cy="5164038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9552" y="3507854"/>
            <a:ext cx="2311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04</a:t>
            </a:r>
          </a:p>
          <a:p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기능구현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627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72000" y="2787774"/>
            <a:ext cx="3035223" cy="400110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“</a:t>
            </a:r>
            <a:r>
              <a:rPr lang="ko-KR" altLang="en-US" sz="2000" b="1" i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적어주세요</a:t>
            </a:r>
            <a:r>
              <a:rPr lang="en-US" altLang="ko-KR" sz="2000" b="1" i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”</a:t>
            </a:r>
            <a:endParaRPr lang="ko-KR" altLang="en-US" sz="2000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0" t="399" r="27200" b="601"/>
          <a:stretch/>
        </p:blipFill>
        <p:spPr>
          <a:xfrm>
            <a:off x="7596336" y="1779662"/>
            <a:ext cx="1384291" cy="32403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6916" y="278607"/>
            <a:ext cx="11063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98179" y="3291830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 적어주세요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 적어주세요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algn="r"/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 적어주세요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 적어주세요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algn="r"/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 적어주세요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 적어주세요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</a:p>
          <a:p>
            <a:pPr algn="r"/>
            <a:endParaRPr lang="en-US" altLang="ko-KR" sz="1600" dirty="0" smtClean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r"/>
            <a:r>
              <a:rPr lang="ko-KR" altLang="en-US" sz="1600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/>
            </a:r>
            <a:br>
              <a:rPr lang="ko-KR" altLang="en-US" sz="1600" dirty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</a:br>
            <a:endParaRPr lang="ko-KR" altLang="en-US" sz="1600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497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923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80033" y="3507854"/>
            <a:ext cx="2079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05</a:t>
            </a:r>
          </a:p>
          <a:p>
            <a:pPr algn="r"/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적어주세요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2509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652272" y="1823831"/>
            <a:ext cx="1567847" cy="1567847"/>
            <a:chOff x="788470" y="1923678"/>
            <a:chExt cx="1656184" cy="1656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5" name="타원 4"/>
            <p:cNvSpPr/>
            <p:nvPr/>
          </p:nvSpPr>
          <p:spPr>
            <a:xfrm>
              <a:off x="788470" y="1923678"/>
              <a:ext cx="1656184" cy="1656184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85725"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9000">
                    <a:schemeClr val="accent2">
                      <a:lumMod val="0"/>
                      <a:lumOff val="100000"/>
                    </a:schemeClr>
                  </a:gs>
                  <a:gs pos="73000">
                    <a:srgbClr val="404040"/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828701" y="1956336"/>
              <a:ext cx="1584176" cy="1584176"/>
            </a:xfrm>
            <a:prstGeom prst="ellipse">
              <a:avLst/>
            </a:prstGeom>
            <a:solidFill>
              <a:schemeClr val="tx1">
                <a:alpha val="67000"/>
              </a:schemeClr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36424" y="2591015"/>
              <a:ext cx="1168730" cy="357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10X10" panose="02000300000000000000" pitchFamily="50" charset="-127"/>
                  <a:ea typeface="10X10" panose="02000300000000000000" pitchFamily="50" charset="-127"/>
                </a:rPr>
                <a:t>입력하세요</a:t>
              </a:r>
              <a:endPara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0208" y="186274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6916" y="278607"/>
            <a:ext cx="11063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2783066" y="1823831"/>
            <a:ext cx="1567847" cy="1567847"/>
            <a:chOff x="788470" y="1923678"/>
            <a:chExt cx="1656184" cy="1656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37" name="타원 36"/>
            <p:cNvSpPr/>
            <p:nvPr/>
          </p:nvSpPr>
          <p:spPr>
            <a:xfrm>
              <a:off x="788470" y="1923678"/>
              <a:ext cx="1656184" cy="1656184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85725"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9000">
                    <a:schemeClr val="accent2">
                      <a:lumMod val="0"/>
                      <a:lumOff val="100000"/>
                    </a:schemeClr>
                  </a:gs>
                  <a:gs pos="73000">
                    <a:srgbClr val="404040"/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828701" y="1956336"/>
              <a:ext cx="1584176" cy="1584176"/>
            </a:xfrm>
            <a:prstGeom prst="ellipse">
              <a:avLst/>
            </a:prstGeom>
            <a:solidFill>
              <a:schemeClr val="tx1">
                <a:alpha val="67000"/>
              </a:schemeClr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36424" y="2591015"/>
              <a:ext cx="1168730" cy="357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10X10" panose="02000300000000000000" pitchFamily="50" charset="-127"/>
                  <a:ea typeface="10X10" panose="02000300000000000000" pitchFamily="50" charset="-127"/>
                </a:rPr>
                <a:t>입력하세요</a:t>
              </a:r>
              <a:endPara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13860" y="1851670"/>
            <a:ext cx="1567847" cy="1567847"/>
            <a:chOff x="788470" y="1923678"/>
            <a:chExt cx="1656184" cy="1656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1" name="타원 40"/>
            <p:cNvSpPr/>
            <p:nvPr/>
          </p:nvSpPr>
          <p:spPr>
            <a:xfrm>
              <a:off x="788470" y="1923678"/>
              <a:ext cx="1656184" cy="1656184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85725"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9000">
                    <a:schemeClr val="accent2">
                      <a:lumMod val="0"/>
                      <a:lumOff val="100000"/>
                    </a:schemeClr>
                  </a:gs>
                  <a:gs pos="73000">
                    <a:srgbClr val="404040"/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828701" y="1956336"/>
              <a:ext cx="1584176" cy="1584176"/>
            </a:xfrm>
            <a:prstGeom prst="ellipse">
              <a:avLst/>
            </a:prstGeom>
            <a:solidFill>
              <a:schemeClr val="tx1">
                <a:alpha val="67000"/>
              </a:schemeClr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36424" y="2591015"/>
              <a:ext cx="1168730" cy="357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10X10" panose="02000300000000000000" pitchFamily="50" charset="-127"/>
                  <a:ea typeface="10X10" panose="02000300000000000000" pitchFamily="50" charset="-127"/>
                </a:rPr>
                <a:t>입력하세요</a:t>
              </a:r>
              <a:endPara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44655" y="1851670"/>
            <a:ext cx="1567847" cy="1567847"/>
            <a:chOff x="788470" y="1923678"/>
            <a:chExt cx="1656184" cy="165618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45" name="타원 44"/>
            <p:cNvSpPr/>
            <p:nvPr/>
          </p:nvSpPr>
          <p:spPr>
            <a:xfrm>
              <a:off x="788470" y="1923678"/>
              <a:ext cx="1656184" cy="1656184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85725"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9000">
                    <a:schemeClr val="accent2">
                      <a:lumMod val="0"/>
                      <a:lumOff val="100000"/>
                    </a:schemeClr>
                  </a:gs>
                  <a:gs pos="73000">
                    <a:srgbClr val="404040"/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828701" y="1956336"/>
              <a:ext cx="1584176" cy="1584176"/>
            </a:xfrm>
            <a:prstGeom prst="ellipse">
              <a:avLst/>
            </a:prstGeom>
            <a:solidFill>
              <a:schemeClr val="tx1">
                <a:alpha val="67000"/>
              </a:schemeClr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36424" y="2591015"/>
              <a:ext cx="1168730" cy="357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10X10" panose="02000300000000000000" pitchFamily="50" charset="-127"/>
                  <a:ea typeface="10X10" panose="02000300000000000000" pitchFamily="50" charset="-127"/>
                </a:rPr>
                <a:t>입력하세요</a:t>
              </a:r>
              <a:endPara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771800" y="1059582"/>
            <a:ext cx="35958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C0000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적으실 때 원 안에 있는 그림을 바꾸고 싶으시다면</a:t>
            </a:r>
            <a:endParaRPr lang="en-US" altLang="ko-KR" sz="1200" dirty="0" smtClean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C0000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rgbClr val="C00000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그룹 해제하셔서 각 원을 분리하셔서 사진을 바꿔주세요</a:t>
            </a:r>
            <a:endParaRPr lang="ko-KR" altLang="en-US" sz="12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rgbClr val="C00000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46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305349" y="3733897"/>
            <a:ext cx="6836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3600" dirty="0" smtClean="0">
                <a:ln>
                  <a:solidFill>
                    <a:srgbClr val="404040">
                      <a:alpha val="1000"/>
                    </a:srgbClr>
                  </a:solidFill>
                </a:ln>
                <a:latin typeface="a각설탕" panose="02020600000000000000" pitchFamily="18" charset="-127"/>
                <a:ea typeface="a각설탕" panose="02020600000000000000" pitchFamily="18" charset="-127"/>
              </a:rPr>
              <a:t>“                                        ”</a:t>
            </a:r>
            <a:endParaRPr lang="ko-KR" altLang="en-US" sz="3600" dirty="0">
              <a:ln>
                <a:solidFill>
                  <a:srgbClr val="404040">
                    <a:alpha val="1000"/>
                  </a:srgbClr>
                </a:solidFill>
              </a:ln>
              <a:latin typeface="a각설탕" panose="02020600000000000000" pitchFamily="18" charset="-127"/>
              <a:ea typeface="a각설탕" panose="0202060000000000000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835696" y="3857008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dirty="0" smtClean="0">
                <a:ln>
                  <a:solidFill>
                    <a:srgbClr val="404040">
                      <a:alpha val="1000"/>
                    </a:srgb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</a:t>
            </a:r>
            <a:endParaRPr lang="ko-KR" altLang="en-US" sz="1400" dirty="0">
              <a:ln>
                <a:solidFill>
                  <a:srgbClr val="404040">
                    <a:alpha val="1000"/>
                  </a:srgb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10000" r="11245" b="15121"/>
          <a:stretch/>
        </p:blipFill>
        <p:spPr bwMode="auto">
          <a:xfrm>
            <a:off x="2508033" y="1268721"/>
            <a:ext cx="4249202" cy="23111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0208" y="186274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6916" y="278607"/>
            <a:ext cx="110639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적어주세요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808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0" y="0"/>
            <a:ext cx="916323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9230" y="0"/>
            <a:ext cx="9163230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4384" y="1910031"/>
            <a:ext cx="15552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</a:p>
          <a:p>
            <a:pPr algn="ctr"/>
            <a:r>
              <a:rPr lang="ko-KR" altLang="en-US" sz="44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협</a:t>
            </a:r>
            <a:r>
              <a:rPr lang="ko-KR" altLang="en-US" sz="4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의안</a:t>
            </a:r>
            <a:endParaRPr lang="ko-KR" altLang="en-US" sz="4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798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3897" y="278607"/>
            <a:ext cx="7377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협</a:t>
            </a:r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의안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06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268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0" y="0"/>
            <a:ext cx="916323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9230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43939" y="1923678"/>
            <a:ext cx="24561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u="sng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Q &amp; A</a:t>
            </a:r>
            <a:endParaRPr lang="ko-KR" altLang="en-US" sz="6600" u="sng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09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" y="0"/>
            <a:ext cx="9130283" cy="17076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63230" cy="1707654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74869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19230" y="1707654"/>
            <a:ext cx="916323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737154" y="2629692"/>
            <a:ext cx="474810" cy="1337374"/>
            <a:chOff x="936181" y="2283718"/>
            <a:chExt cx="474810" cy="1337374"/>
          </a:xfrm>
        </p:grpSpPr>
        <p:sp>
          <p:nvSpPr>
            <p:cNvPr id="7" name="TextBox 6"/>
            <p:cNvSpPr txBox="1"/>
            <p:nvPr/>
          </p:nvSpPr>
          <p:spPr>
            <a:xfrm>
              <a:off x="943397" y="3344093"/>
              <a:ext cx="46038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개</a:t>
              </a:r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요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6181" y="2283718"/>
              <a:ext cx="4748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u="sng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01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600428" y="2629692"/>
            <a:ext cx="736099" cy="1337374"/>
            <a:chOff x="923358" y="2283718"/>
            <a:chExt cx="736099" cy="1337374"/>
          </a:xfrm>
        </p:grpSpPr>
        <p:sp>
          <p:nvSpPr>
            <p:cNvPr id="13" name="TextBox 12"/>
            <p:cNvSpPr txBox="1"/>
            <p:nvPr/>
          </p:nvSpPr>
          <p:spPr>
            <a:xfrm>
              <a:off x="923358" y="3344093"/>
              <a:ext cx="7360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역할분담</a:t>
              </a:r>
              <a:endParaRPr lang="en-US" altLang="ko-KR" sz="12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1102" y="2283718"/>
              <a:ext cx="5806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03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97386" y="2629692"/>
            <a:ext cx="736100" cy="1337374"/>
            <a:chOff x="883284" y="2283718"/>
            <a:chExt cx="736100" cy="1337374"/>
          </a:xfrm>
        </p:grpSpPr>
        <p:sp>
          <p:nvSpPr>
            <p:cNvPr id="16" name="TextBox 15"/>
            <p:cNvSpPr txBox="1"/>
            <p:nvPr/>
          </p:nvSpPr>
          <p:spPr>
            <a:xfrm>
              <a:off x="883284" y="3344093"/>
              <a:ext cx="7361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기능구</a:t>
              </a:r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182" y="2283718"/>
              <a:ext cx="6783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04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525414" y="2629692"/>
            <a:ext cx="873958" cy="1337374"/>
            <a:chOff x="799526" y="2283718"/>
            <a:chExt cx="873958" cy="1337374"/>
          </a:xfrm>
        </p:grpSpPr>
        <p:sp>
          <p:nvSpPr>
            <p:cNvPr id="19" name="TextBox 18"/>
            <p:cNvSpPr txBox="1"/>
            <p:nvPr/>
          </p:nvSpPr>
          <p:spPr>
            <a:xfrm>
              <a:off x="799526" y="3344093"/>
              <a:ext cx="8739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적어주세요</a:t>
              </a:r>
              <a:endPara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2612" y="2283718"/>
              <a:ext cx="567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05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022373" y="2629692"/>
            <a:ext cx="599844" cy="1337374"/>
            <a:chOff x="943395" y="2283718"/>
            <a:chExt cx="599844" cy="1337374"/>
          </a:xfrm>
        </p:grpSpPr>
        <p:sp>
          <p:nvSpPr>
            <p:cNvPr id="22" name="TextBox 21"/>
            <p:cNvSpPr txBox="1"/>
            <p:nvPr/>
          </p:nvSpPr>
          <p:spPr>
            <a:xfrm>
              <a:off x="944197" y="3344093"/>
              <a:ext cx="5982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협의</a:t>
              </a:r>
              <a:r>
                <a:rPr lang="ko-KR" altLang="en-US" sz="1200" dirty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안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3395" y="2283718"/>
              <a:ext cx="599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06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145948" y="2629692"/>
            <a:ext cx="651140" cy="1337374"/>
            <a:chOff x="925762" y="2283718"/>
            <a:chExt cx="651140" cy="1337374"/>
          </a:xfrm>
        </p:grpSpPr>
        <p:sp>
          <p:nvSpPr>
            <p:cNvPr id="28" name="TextBox 27"/>
            <p:cNvSpPr txBox="1"/>
            <p:nvPr/>
          </p:nvSpPr>
          <p:spPr>
            <a:xfrm>
              <a:off x="1021142" y="3344093"/>
              <a:ext cx="46038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latin typeface="10X10" panose="02000300000000000000" pitchFamily="50" charset="-127"/>
                  <a:ea typeface="10X10" panose="02000300000000000000" pitchFamily="50" charset="-127"/>
                </a:rPr>
                <a:t>기획</a:t>
              </a:r>
              <a:endParaRPr lang="ko-KR" altLang="en-US" sz="12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25762" y="2283718"/>
              <a:ext cx="6511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u="sng" dirty="0" smtClean="0">
                  <a:ln>
                    <a:solidFill>
                      <a:schemeClr val="tx1">
                        <a:alpha val="1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anS추억록캘리그라피" pitchFamily="2" charset="-127"/>
                  <a:ea typeface="HanS추억록캘리그라피" pitchFamily="2" charset="-127"/>
                </a:rPr>
                <a:t>02</a:t>
              </a:r>
              <a:endParaRPr lang="ko-KR" altLang="en-US" sz="3200" u="sng" dirty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anS추억록캘리그라피" pitchFamily="2" charset="-127"/>
                <a:ea typeface="HanS추억록캘리그라피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666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0" y="0"/>
            <a:ext cx="9163230" cy="5143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9230" y="0"/>
            <a:ext cx="9163230" cy="51435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61572" y="1728551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감사합니다</a:t>
            </a:r>
            <a:endParaRPr lang="ko-KR" altLang="en-US" sz="40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816682" y="2607262"/>
            <a:ext cx="352839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3019" y="2777912"/>
            <a:ext cx="215796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spc="3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김을동</a:t>
            </a:r>
            <a:r>
              <a:rPr lang="ko-KR" altLang="en-US" sz="1400" spc="3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 홍길동 고길동</a:t>
            </a:r>
            <a:endParaRPr lang="ko-KR" altLang="en-US" sz="1400" spc="300" dirty="0">
              <a:ln>
                <a:solidFill>
                  <a:schemeClr val="tx1"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205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" y="-20538"/>
            <a:ext cx="9135591" cy="51696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282" y="-20538"/>
            <a:ext cx="9163230" cy="518457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16567" y="3459653"/>
            <a:ext cx="1265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</a:p>
          <a:p>
            <a:pPr algn="r"/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개요</a:t>
            </a:r>
            <a:endParaRPr lang="ko-KR" altLang="en-US" sz="40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91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67744" y="1608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0208" y="186274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6916" y="278607"/>
            <a:ext cx="5533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개요</a:t>
            </a:r>
            <a:endParaRPr lang="ko-KR" altLang="en-US" sz="16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994" y="2984634"/>
            <a:ext cx="7964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dirty="0" err="1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Youtube</a:t>
            </a:r>
            <a:r>
              <a:rPr lang="ko-KR" altLang="en-US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사가 운영하는 동영상 공유 </a:t>
            </a:r>
            <a:r>
              <a:rPr lang="ko-KR" altLang="en-US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서비스</a:t>
            </a:r>
            <a:endParaRPr lang="en-US" altLang="ko-KR" sz="1400" dirty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 fontAlgn="base"/>
            <a:r>
              <a:rPr lang="ko-KR" altLang="en-US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사용자가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동영상을 업로드하고 시청하며 </a:t>
            </a:r>
            <a:r>
              <a:rPr lang="ko-KR" altLang="en-US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공유</a:t>
            </a:r>
            <a:endParaRPr lang="en-US" altLang="ko-KR" sz="14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pPr algn="ctr" fontAlgn="base"/>
            <a:r>
              <a:rPr lang="en-US" altLang="ko-KR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당신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(You)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과 브라운관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(Tube, 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텔레비전</a:t>
            </a:r>
            <a:r>
              <a:rPr lang="en-US" altLang="ko-KR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이라는 단어의 </a:t>
            </a:r>
            <a:r>
              <a:rPr lang="ko-KR" altLang="en-US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합성어</a:t>
            </a:r>
            <a:r>
              <a:rPr lang="en-US" altLang="ko-KR" sz="14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696177" y="2562458"/>
            <a:ext cx="1751646" cy="369332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YouTube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60" y="1767413"/>
            <a:ext cx="853881" cy="8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01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8314" y="3167975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Web service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인 </a:t>
            </a:r>
            <a:r>
              <a:rPr lang="en-US" altLang="ko-KR" sz="1600" dirty="0" err="1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Youtube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와는 달리 </a:t>
            </a:r>
            <a:r>
              <a:rPr lang="en-US" altLang="ko-KR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Window Application</a:t>
            </a:r>
          </a:p>
          <a:p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클릭 </a:t>
            </a:r>
            <a:r>
              <a:rPr lang="ko-KR" altLang="en-US" sz="1600" dirty="0" err="1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두방에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실행가능</a:t>
            </a:r>
            <a:endParaRPr lang="en-US" altLang="ko-KR" sz="1600" dirty="0" smtClean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  <a:p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나만의 라이브러리를 </a:t>
            </a:r>
            <a:r>
              <a:rPr lang="ko-KR" altLang="en-US" sz="1600" dirty="0" err="1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저장가능하여</a:t>
            </a:r>
            <a:r>
              <a:rPr lang="ko-KR" altLang="en-US" sz="1600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 쉽게 원하는 동영상 시청가능</a:t>
            </a:r>
            <a:endParaRPr lang="en-US" altLang="ko-KR" sz="1600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03232" y="2630711"/>
            <a:ext cx="3976880" cy="400110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“</a:t>
            </a:r>
            <a:r>
              <a:rPr lang="en-US" altLang="ko-KR" sz="2000" b="1" dirty="0" err="1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MyTube</a:t>
            </a:r>
            <a:r>
              <a:rPr lang="ko-KR" altLang="en-US" sz="2000" b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는 </a:t>
            </a:r>
            <a:r>
              <a:rPr lang="en-US" altLang="ko-KR" sz="2000" b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Window Application</a:t>
            </a:r>
            <a:r>
              <a:rPr lang="en-US" altLang="ko-KR" sz="2000" b="1" i="1" dirty="0" smtClean="0">
                <a:ln>
                  <a:solidFill>
                    <a:schemeClr val="dk1">
                      <a:shade val="95000"/>
                      <a:satMod val="105000"/>
                      <a:alpha val="1000"/>
                    </a:schemeClr>
                  </a:solidFill>
                </a:ln>
                <a:solidFill>
                  <a:schemeClr val="bg1"/>
                </a:solidFill>
                <a:latin typeface="10X10" panose="02000300000000000000" pitchFamily="50" charset="-127"/>
                <a:ea typeface="10X10" panose="02000300000000000000" pitchFamily="50" charset="-127"/>
              </a:rPr>
              <a:t>”</a:t>
            </a:r>
            <a:endParaRPr lang="ko-KR" altLang="en-US" sz="2000" i="1" dirty="0">
              <a:ln>
                <a:solidFill>
                  <a:schemeClr val="dk1">
                    <a:shade val="95000"/>
                    <a:satMod val="105000"/>
                    <a:alpha val="1000"/>
                  </a:schemeClr>
                </a:solidFill>
              </a:ln>
              <a:solidFill>
                <a:schemeClr val="bg1"/>
              </a:solidFill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00" b="1000"/>
          <a:stretch/>
        </p:blipFill>
        <p:spPr>
          <a:xfrm>
            <a:off x="179665" y="1635646"/>
            <a:ext cx="1152239" cy="3435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6916" y="278607"/>
            <a:ext cx="5533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개</a:t>
            </a:r>
            <a:r>
              <a:rPr lang="ko-KR" altLang="en-US" sz="1600" dirty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요</a:t>
            </a:r>
          </a:p>
        </p:txBody>
      </p:sp>
    </p:spTree>
    <p:extLst>
      <p:ext uri="{BB962C8B-B14F-4D97-AF65-F5344CB8AC3E}">
        <p14:creationId xmlns:p14="http://schemas.microsoft.com/office/powerpoint/2010/main" val="2650138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650"/>
            <a:ext cx="8748464" cy="51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8675"/>
            <a:ext cx="1619672" cy="110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9230" y="0"/>
            <a:ext cx="9163230" cy="5151934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536" y="347053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</a:p>
          <a:p>
            <a:r>
              <a:rPr lang="ko-KR" altLang="en-US" sz="40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기</a:t>
            </a:r>
            <a:r>
              <a:rPr lang="ko-KR" altLang="en-US" sz="4000" dirty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획</a:t>
            </a:r>
          </a:p>
        </p:txBody>
      </p:sp>
    </p:spTree>
    <p:extLst>
      <p:ext uri="{BB962C8B-B14F-4D97-AF65-F5344CB8AC3E}">
        <p14:creationId xmlns:p14="http://schemas.microsoft.com/office/powerpoint/2010/main" val="541255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5533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기획</a:t>
            </a:r>
            <a:endParaRPr lang="en-US" altLang="ko-KR" sz="16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15566"/>
            <a:ext cx="6410325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9155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초기화면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38027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5533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기획</a:t>
            </a:r>
            <a:endParaRPr lang="en-US" altLang="ko-KR" sz="16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785" y="6247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기능 설명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93496"/>
            <a:ext cx="5976664" cy="43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39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2627784" y="449228"/>
            <a:ext cx="651705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1146" y="159852"/>
            <a:ext cx="576064" cy="57606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78" y="186274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anS추억록캘리그라피" pitchFamily="2" charset="-127"/>
                <a:ea typeface="HanS추억록캘리그라피" pitchFamily="2" charset="-127"/>
              </a:rPr>
              <a:t>02</a:t>
            </a:r>
            <a:endParaRPr lang="ko-KR" altLang="en-US" sz="2800" dirty="0">
              <a:solidFill>
                <a:schemeClr val="bg1"/>
              </a:solidFill>
              <a:latin typeface="HanS추억록캘리그라피" pitchFamily="2" charset="-127"/>
              <a:ea typeface="HanS추억록캘리그라피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6916" y="278607"/>
            <a:ext cx="55335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alpha val="1000"/>
                    </a:schemeClr>
                  </a:solidFill>
                </a:ln>
                <a:latin typeface="10X10" panose="02000300000000000000" pitchFamily="50" charset="-127"/>
                <a:ea typeface="10X10" panose="02000300000000000000" pitchFamily="50" charset="-127"/>
              </a:rPr>
              <a:t>기획</a:t>
            </a:r>
            <a:endParaRPr lang="en-US" altLang="ko-KR" sz="1600" dirty="0" smtClean="0">
              <a:ln>
                <a:solidFill>
                  <a:schemeClr val="tx1">
                    <a:alpha val="1000"/>
                  </a:schemeClr>
                </a:solidFill>
              </a:ln>
              <a:latin typeface="10X10" panose="02000300000000000000" pitchFamily="50" charset="-127"/>
              <a:ea typeface="10X10" panose="020003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40607"/>
            <a:ext cx="5040560" cy="194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7784" y="7359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276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161</Words>
  <Application>Microsoft Office PowerPoint</Application>
  <PresentationFormat>화면 슬라이드 쇼(16:9)</PresentationFormat>
  <Paragraphs>83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10X10</vt:lpstr>
      <vt:lpstr>HanS추억록캘리그라피</vt:lpstr>
      <vt:lpstr>a각설탕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UNI2</dc:creator>
  <cp:lastModifiedBy>user</cp:lastModifiedBy>
  <cp:revision>41</cp:revision>
  <dcterms:created xsi:type="dcterms:W3CDTF">2015-05-26T06:18:45Z</dcterms:created>
  <dcterms:modified xsi:type="dcterms:W3CDTF">2016-06-16T00:43:59Z</dcterms:modified>
</cp:coreProperties>
</file>